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9FF2-8EA0-C44E-8039-08BE3FA0EC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792A-34CA-FC42-93A9-3B708462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7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9FF2-8EA0-C44E-8039-08BE3FA0EC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792A-34CA-FC42-93A9-3B708462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4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9FF2-8EA0-C44E-8039-08BE3FA0EC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792A-34CA-FC42-93A9-3B708462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2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9FF2-8EA0-C44E-8039-08BE3FA0EC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792A-34CA-FC42-93A9-3B708462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38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9FF2-8EA0-C44E-8039-08BE3FA0EC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792A-34CA-FC42-93A9-3B708462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6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9FF2-8EA0-C44E-8039-08BE3FA0EC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792A-34CA-FC42-93A9-3B708462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3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9FF2-8EA0-C44E-8039-08BE3FA0EC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792A-34CA-FC42-93A9-3B708462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9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9FF2-8EA0-C44E-8039-08BE3FA0EC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792A-34CA-FC42-93A9-3B708462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6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9FF2-8EA0-C44E-8039-08BE3FA0EC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792A-34CA-FC42-93A9-3B708462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7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9FF2-8EA0-C44E-8039-08BE3FA0EC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792A-34CA-FC42-93A9-3B708462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9FF2-8EA0-C44E-8039-08BE3FA0EC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792A-34CA-FC42-93A9-3B708462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08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B9FF2-8EA0-C44E-8039-08BE3FA0ECAC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792A-34CA-FC42-93A9-3B708462F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2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Layers of Protection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working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9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think it looks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70709"/>
          </a:xfrm>
        </p:spPr>
        <p:txBody>
          <a:bodyPr/>
          <a:lstStyle/>
          <a:p>
            <a:r>
              <a:rPr lang="en-US" dirty="0" smtClean="0"/>
              <a:t>In a very simple format our layers of protection can be depicted as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08545" y="3440545"/>
            <a:ext cx="6373091" cy="11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08545" y="3673760"/>
            <a:ext cx="6373091" cy="11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8545" y="3918520"/>
            <a:ext cx="6373091" cy="11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08545" y="4193300"/>
            <a:ext cx="6373091" cy="11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3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should look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55" y="1380845"/>
            <a:ext cx="8229600" cy="1078345"/>
          </a:xfrm>
        </p:spPr>
        <p:txBody>
          <a:bodyPr/>
          <a:lstStyle/>
          <a:p>
            <a:r>
              <a:rPr lang="en-US" dirty="0" smtClean="0"/>
              <a:t>In a perfect world, our layers of protection would look like this</a:t>
            </a:r>
            <a:r>
              <a:rPr lang="mr-IN" dirty="0" smtClean="0"/>
              <a:t>…</a:t>
            </a: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08545" y="3348185"/>
            <a:ext cx="6373091" cy="11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08545" y="3581400"/>
            <a:ext cx="6373091" cy="11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08545" y="3826160"/>
            <a:ext cx="6373091" cy="11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08545" y="4100940"/>
            <a:ext cx="6373091" cy="11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8091" y="4667855"/>
            <a:ext cx="787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Notice the layers are SOLID </a:t>
            </a:r>
            <a:r>
              <a:rPr lang="mr-IN" sz="3200" dirty="0" smtClean="0"/>
              <a:t>–</a:t>
            </a:r>
            <a:r>
              <a:rPr lang="en-US" sz="3200" dirty="0" smtClean="0"/>
              <a:t> with no gaps!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This represents ATTENTION to DETAIL in our Safety Systems </a:t>
            </a:r>
            <a:r>
              <a:rPr lang="mr-IN" sz="3200" dirty="0" smtClean="0"/>
              <a:t>–</a:t>
            </a:r>
            <a:r>
              <a:rPr lang="en-US" sz="3200" dirty="0" smtClean="0"/>
              <a:t> NO GAPS!</a:t>
            </a:r>
            <a:endParaRPr lang="en-US" sz="3200" dirty="0"/>
          </a:p>
        </p:txBody>
      </p:sp>
      <p:sp>
        <p:nvSpPr>
          <p:cNvPr id="9" name="Down Arrow 8"/>
          <p:cNvSpPr/>
          <p:nvPr/>
        </p:nvSpPr>
        <p:spPr>
          <a:xfrm>
            <a:off x="4098636" y="2413003"/>
            <a:ext cx="923637" cy="93518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02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really looks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55" y="1380845"/>
            <a:ext cx="8229600" cy="1078345"/>
          </a:xfrm>
        </p:spPr>
        <p:txBody>
          <a:bodyPr/>
          <a:lstStyle/>
          <a:p>
            <a:r>
              <a:rPr lang="en-US" dirty="0" smtClean="0"/>
              <a:t>In the real world, our layers of protection most likely will look something like this</a:t>
            </a:r>
            <a:r>
              <a:rPr lang="mr-IN" dirty="0" smtClean="0"/>
              <a:t>…</a:t>
            </a: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08545" y="3348185"/>
            <a:ext cx="48631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098636" y="3592945"/>
            <a:ext cx="3683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826497" y="3824524"/>
            <a:ext cx="1955139" cy="13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57930" y="4100940"/>
            <a:ext cx="5123706" cy="11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8091" y="4720231"/>
            <a:ext cx="787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Notice the layers have some small gaps!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This represents small deficiencies/deviations in our engineering controls, programs/procedures, training, behaviors, etc.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>
            <a:off x="4098636" y="2413003"/>
            <a:ext cx="923637" cy="93518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598999" y="3348185"/>
            <a:ext cx="1195730" cy="230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21638" y="3592858"/>
            <a:ext cx="23492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21638" y="3824524"/>
            <a:ext cx="4077528" cy="13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21638" y="4100940"/>
            <a:ext cx="8304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70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8736"/>
          </a:xfrm>
        </p:spPr>
        <p:txBody>
          <a:bodyPr/>
          <a:lstStyle/>
          <a:p>
            <a:r>
              <a:rPr lang="en-US" dirty="0" smtClean="0"/>
              <a:t>“Layers” are EFFECTIVE when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55" y="842840"/>
            <a:ext cx="8229600" cy="54397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None of the GAPS align!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08545" y="2444699"/>
            <a:ext cx="48631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098636" y="2689459"/>
            <a:ext cx="3683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826497" y="2921038"/>
            <a:ext cx="1955139" cy="13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57930" y="3197454"/>
            <a:ext cx="5123706" cy="11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5988435" y="1634949"/>
            <a:ext cx="923637" cy="93518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598999" y="2444699"/>
            <a:ext cx="1195730" cy="230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21638" y="2689372"/>
            <a:ext cx="234921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21638" y="2921038"/>
            <a:ext cx="4077528" cy="13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21638" y="3197454"/>
            <a:ext cx="83040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295" y="3456825"/>
            <a:ext cx="687277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is basis for having </a:t>
            </a:r>
            <a:r>
              <a:rPr lang="en-US" sz="2400" b="1" u="sng" dirty="0" smtClean="0"/>
              <a:t>LAYERS</a:t>
            </a:r>
            <a:r>
              <a:rPr lang="en-US" sz="2400" dirty="0" smtClean="0"/>
              <a:t> of PROTECTION!  </a:t>
            </a:r>
          </a:p>
          <a:p>
            <a:pPr algn="ctr"/>
            <a:r>
              <a:rPr lang="en-US" sz="2400" dirty="0" smtClean="0"/>
              <a:t>RISK is a moving target and with just a SINGLE LAYER of PROTECTION we would end up with</a:t>
            </a:r>
            <a:r>
              <a:rPr lang="mr-IN" sz="2400" dirty="0" smtClean="0"/>
              <a:t>…</a:t>
            </a:r>
            <a:endParaRPr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108" y="5098050"/>
            <a:ext cx="48631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Down Arrow 18"/>
          <p:cNvSpPr/>
          <p:nvPr/>
        </p:nvSpPr>
        <p:spPr>
          <a:xfrm>
            <a:off x="6018628" y="4314491"/>
            <a:ext cx="923637" cy="93518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646655" y="5098050"/>
            <a:ext cx="1195730" cy="230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MD0006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733" y="5265954"/>
            <a:ext cx="662316" cy="159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44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“Layers” are IN-EFFECTIVE when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55" y="1380845"/>
            <a:ext cx="8229600" cy="107834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GAPS align!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408545" y="3348185"/>
            <a:ext cx="2690091" cy="230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022273" y="3592858"/>
            <a:ext cx="2759363" cy="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022273" y="3824524"/>
            <a:ext cx="2759363" cy="13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022273" y="4100940"/>
            <a:ext cx="2759363" cy="11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own Arrow 8"/>
          <p:cNvSpPr/>
          <p:nvPr/>
        </p:nvSpPr>
        <p:spPr>
          <a:xfrm>
            <a:off x="4098636" y="2413003"/>
            <a:ext cx="923637" cy="93518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022273" y="3348185"/>
            <a:ext cx="2772456" cy="230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421638" y="3592858"/>
            <a:ext cx="26769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21638" y="3824524"/>
            <a:ext cx="26769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21638" y="4100940"/>
            <a:ext cx="26769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7200" y="4674570"/>
            <a:ext cx="82180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workers or management claim the “deficiency is minor” and yet “minor deficiencies” can be found in all of our layers of protection, it is merely a matter of time before all the “GAPS ALIGN” and we are faced with the </a:t>
            </a:r>
            <a:r>
              <a:rPr lang="en-US" b="1" u="sng" dirty="0" smtClean="0"/>
              <a:t>CONSEQUENCES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Even if we close the GAP(s) so that it is smaller, RISK will find the GAP and make its way through; like water, it may take longer for it to reach the end result, but it will make it there!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7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272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Layers of Protection</vt:lpstr>
      <vt:lpstr>What we think it looks like</vt:lpstr>
      <vt:lpstr>What it should look like</vt:lpstr>
      <vt:lpstr>What it really looks like</vt:lpstr>
      <vt:lpstr>“Layers” are EFFECTIVE when…</vt:lpstr>
      <vt:lpstr>“Layers” are IN-EFFECTIVE when…</vt:lpstr>
    </vt:vector>
  </TitlesOfParts>
  <Company>Safteng.net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Layers of Protection</dc:title>
  <dc:creator>Bryan Haywood</dc:creator>
  <cp:lastModifiedBy>Bryan Haywood</cp:lastModifiedBy>
  <cp:revision>5</cp:revision>
  <dcterms:created xsi:type="dcterms:W3CDTF">2017-06-13T19:09:11Z</dcterms:created>
  <dcterms:modified xsi:type="dcterms:W3CDTF">2017-06-13T19:45:47Z</dcterms:modified>
</cp:coreProperties>
</file>